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6A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E23912-15C8-6F73-5053-80EDD22722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800220C-17AB-C15C-24EA-2E78696E48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BA7FE1-F36B-231A-B957-E5A0BABDA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6D2ED-BE69-4E9D-BB42-061DC793B2EB}" type="datetimeFigureOut">
              <a:rPr lang="es-ES" smtClean="0"/>
              <a:t>25/08/2025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D76DD7-A4EC-B729-0303-B786C7012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04FAEF-0438-4FD4-4428-C5A27B81E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A8C07-0094-48E4-B16D-796ED41645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508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3CC114-74BA-0E98-7855-79FEC7639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77442B9-CE4E-5056-5943-C475A6A3A2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0B4B21-0B2C-F278-22C8-0B495793D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6D2ED-BE69-4E9D-BB42-061DC793B2EB}" type="datetimeFigureOut">
              <a:rPr lang="es-ES" smtClean="0"/>
              <a:t>25/08/2025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C27F90-D897-07D5-CAA6-A11906AE1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2F097F-9BD6-F529-FA7C-51C6F4D29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A8C07-0094-48E4-B16D-796ED41645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0847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CA87F29-C038-A093-51BF-345E641E9C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8550F3-41EC-8F9A-8C43-A276937A39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7E1631-C611-DB22-7913-D6545D156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6D2ED-BE69-4E9D-BB42-061DC793B2EB}" type="datetimeFigureOut">
              <a:rPr lang="es-ES" smtClean="0"/>
              <a:t>25/08/2025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970E6E-BEFE-EC49-60DC-18D72C470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759247-8F9C-C29C-4B60-F33AAC329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A8C07-0094-48E4-B16D-796ED41645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0793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BA51DA-B8F1-9764-69A2-34895AC00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228401-05F4-1BD5-160E-99F7B9D95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BD1292-B880-C30F-770F-B8ED74902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6D2ED-BE69-4E9D-BB42-061DC793B2EB}" type="datetimeFigureOut">
              <a:rPr lang="es-ES" smtClean="0"/>
              <a:t>25/08/2025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21D174-DC38-05CE-2C0C-EDE541052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B84963-6412-8CD9-A13B-B84417B6C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A8C07-0094-48E4-B16D-796ED41645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1730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41BC81-AB72-710C-720A-27AABA26F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382105B-D698-41D7-D41A-F373C0C1F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BD55FE-7391-A23C-5F89-BA9806A68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6D2ED-BE69-4E9D-BB42-061DC793B2EB}" type="datetimeFigureOut">
              <a:rPr lang="es-ES" smtClean="0"/>
              <a:t>25/08/2025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178C4BE-4EC0-97B3-CA3E-516126DFB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F621AD-25A6-64BD-965A-D4392E2B5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A8C07-0094-48E4-B16D-796ED41645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446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207A73-E661-5440-E893-DCCE60F34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834581-F860-E2A1-1530-1B03D5AF31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E2028AA-B67C-7098-5D8D-838978B5A6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42A625-00D8-D5E6-B776-280114A9C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6D2ED-BE69-4E9D-BB42-061DC793B2EB}" type="datetimeFigureOut">
              <a:rPr lang="es-ES" smtClean="0"/>
              <a:t>25/08/2025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E0D194E-29F2-A994-D247-AD93AF6F1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38FF582-E3B0-1DBB-5F84-34A744FBF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A8C07-0094-48E4-B16D-796ED41645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6902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ABD2CA-5982-B31E-381D-4D02B21FD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B692733-1332-9B35-F7B2-E3DAB62D2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99A7180-900F-3957-2531-3348670B79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FABB6A1-4DEE-9349-B5BD-2320A4B51B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76B6FF2-765B-4C67-23BE-B64C255DE7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D04FF4F-C2DD-AFB7-D7C8-56299B311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6D2ED-BE69-4E9D-BB42-061DC793B2EB}" type="datetimeFigureOut">
              <a:rPr lang="es-ES" smtClean="0"/>
              <a:t>25/08/2025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C05C05D-97CF-0E1C-1453-57A600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B999CFC-AD8E-647C-2AA4-EC2A3611D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A8C07-0094-48E4-B16D-796ED41645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2777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D0A2C-7ECC-4CD5-A7F6-E791C696A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6D5B6BB-E1F6-D69B-1D12-776C5B676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6D2ED-BE69-4E9D-BB42-061DC793B2EB}" type="datetimeFigureOut">
              <a:rPr lang="es-ES" smtClean="0"/>
              <a:t>25/08/2025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9EE35DB-D321-AFD3-58D2-D734ED47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33DE7C0-5619-9E57-A1D7-4D87DABF4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A8C07-0094-48E4-B16D-796ED41645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9981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F7B061C-6E51-51AF-CEC8-C85F732A7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6D2ED-BE69-4E9D-BB42-061DC793B2EB}" type="datetimeFigureOut">
              <a:rPr lang="es-ES" smtClean="0"/>
              <a:t>25/08/2025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95C7B09-D801-8F6C-FFCA-36F72E43E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99E27D6-C579-23CE-09D9-14985CBE7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A8C07-0094-48E4-B16D-796ED41645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5841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A76426-F5E4-9534-218A-B44640498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78BADF-261C-2AE8-DE3B-B1DFC01C4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83FF7C2-B394-1EB4-3FB9-71A504A63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474F774-5249-555A-2B11-17840D24F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6D2ED-BE69-4E9D-BB42-061DC793B2EB}" type="datetimeFigureOut">
              <a:rPr lang="es-ES" smtClean="0"/>
              <a:t>25/08/2025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61166C4-9A61-4649-F180-AD6F3347C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92D821D-7329-0AEC-B5EF-A06E5C06A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A8C07-0094-48E4-B16D-796ED41645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6920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E130CC-D595-B177-FDD3-82C553123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1F9232E-B6EB-99FE-BDCD-65BA023617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93434F4-4A7D-A135-7DE7-684F6148C8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FE42790-8883-7D07-6A0E-16EE49D3C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6D2ED-BE69-4E9D-BB42-061DC793B2EB}" type="datetimeFigureOut">
              <a:rPr lang="es-ES" smtClean="0"/>
              <a:t>25/08/2025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A9C835-7F30-E231-6AEB-DF020A75C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7CC972B-3FF1-937F-887D-BF51B5BEE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A8C07-0094-48E4-B16D-796ED41645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00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2E049A6-BF62-4C3A-6BBD-FA81760C5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D2CD55-9FF1-1F77-B64F-DE521666B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B853A5-FCBF-97B6-3263-64639195B4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6D2ED-BE69-4E9D-BB42-061DC793B2EB}" type="datetimeFigureOut">
              <a:rPr lang="es-ES" smtClean="0"/>
              <a:t>25/08/2025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55C893-4B71-2C6F-5F79-3E0E2A795C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1D9ADC-EFBE-05E2-9B04-763DCA64B9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A8C07-0094-48E4-B16D-796ED41645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6234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18.svg"/><Relationship Id="rId7" Type="http://schemas.openxmlformats.org/officeDocument/2006/relationships/image" Target="../media/image7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6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áfico 9">
            <a:extLst>
              <a:ext uri="{FF2B5EF4-FFF2-40B4-BE49-F238E27FC236}">
                <a16:creationId xmlns:a16="http://schemas.microsoft.com/office/drawing/2014/main" id="{87E41249-FF38-1AB0-C6D2-36F1B43A78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887767"/>
          </a:xfrm>
          <a:prstGeom prst="rect">
            <a:avLst/>
          </a:prstGeom>
        </p:spPr>
      </p:pic>
      <p:pic>
        <p:nvPicPr>
          <p:cNvPr id="12" name="Gráfico 11">
            <a:extLst>
              <a:ext uri="{FF2B5EF4-FFF2-40B4-BE49-F238E27FC236}">
                <a16:creationId xmlns:a16="http://schemas.microsoft.com/office/drawing/2014/main" id="{8E8DAC22-169E-E266-C80A-55F5FDEB1D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5970232"/>
            <a:ext cx="12192000" cy="887768"/>
          </a:xfrm>
          <a:prstGeom prst="rect">
            <a:avLst/>
          </a:prstGeom>
        </p:spPr>
      </p:pic>
      <p:grpSp>
        <p:nvGrpSpPr>
          <p:cNvPr id="19" name="Grupo 18">
            <a:extLst>
              <a:ext uri="{FF2B5EF4-FFF2-40B4-BE49-F238E27FC236}">
                <a16:creationId xmlns:a16="http://schemas.microsoft.com/office/drawing/2014/main" id="{A054DF31-3818-D20E-5471-7EB2A114D63D}"/>
              </a:ext>
            </a:extLst>
          </p:cNvPr>
          <p:cNvGrpSpPr/>
          <p:nvPr/>
        </p:nvGrpSpPr>
        <p:grpSpPr>
          <a:xfrm>
            <a:off x="1484357" y="1623102"/>
            <a:ext cx="9223286" cy="3611796"/>
            <a:chOff x="1706043" y="1455654"/>
            <a:chExt cx="9126334" cy="3573830"/>
          </a:xfrm>
        </p:grpSpPr>
        <p:pic>
          <p:nvPicPr>
            <p:cNvPr id="6" name="Gráfico 5">
              <a:extLst>
                <a:ext uri="{FF2B5EF4-FFF2-40B4-BE49-F238E27FC236}">
                  <a16:creationId xmlns:a16="http://schemas.microsoft.com/office/drawing/2014/main" id="{71F8A0B2-0DC7-25F1-DF1E-7068B147DBA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237608" y="1455654"/>
              <a:ext cx="3716784" cy="3573830"/>
            </a:xfrm>
            <a:prstGeom prst="rect">
              <a:avLst/>
            </a:prstGeom>
          </p:spPr>
        </p:pic>
        <p:pic>
          <p:nvPicPr>
            <p:cNvPr id="16" name="Gráfico 15">
              <a:extLst>
                <a:ext uri="{FF2B5EF4-FFF2-40B4-BE49-F238E27FC236}">
                  <a16:creationId xmlns:a16="http://schemas.microsoft.com/office/drawing/2014/main" id="{59D9ABEF-976C-6436-7E0D-078459AAA1B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706043" y="2539598"/>
              <a:ext cx="1261091" cy="1778803"/>
            </a:xfrm>
            <a:prstGeom prst="rect">
              <a:avLst/>
            </a:prstGeom>
          </p:spPr>
        </p:pic>
        <p:pic>
          <p:nvPicPr>
            <p:cNvPr id="18" name="Gráfico 17">
              <a:extLst>
                <a:ext uri="{FF2B5EF4-FFF2-40B4-BE49-F238E27FC236}">
                  <a16:creationId xmlns:a16="http://schemas.microsoft.com/office/drawing/2014/main" id="{8E997086-17F1-EBD9-F6DB-6CA2935822F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9224866" y="2539597"/>
              <a:ext cx="1607511" cy="1778803"/>
            </a:xfrm>
            <a:prstGeom prst="rect">
              <a:avLst/>
            </a:prstGeom>
          </p:spPr>
        </p:pic>
      </p:grpSp>
      <p:pic>
        <p:nvPicPr>
          <p:cNvPr id="23" name="Gráfico 22">
            <a:extLst>
              <a:ext uri="{FF2B5EF4-FFF2-40B4-BE49-F238E27FC236}">
                <a16:creationId xmlns:a16="http://schemas.microsoft.com/office/drawing/2014/main" id="{E3FFDCFA-6510-A3F1-5B93-839B941F2F3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0" y="176684"/>
            <a:ext cx="12192000" cy="1122725"/>
          </a:xfrm>
          <a:prstGeom prst="rect">
            <a:avLst/>
          </a:prstGeom>
        </p:spPr>
      </p:pic>
      <p:pic>
        <p:nvPicPr>
          <p:cNvPr id="24" name="Gráfico 23">
            <a:extLst>
              <a:ext uri="{FF2B5EF4-FFF2-40B4-BE49-F238E27FC236}">
                <a16:creationId xmlns:a16="http://schemas.microsoft.com/office/drawing/2014/main" id="{E8819464-ED8A-DDF0-FB2C-F2AB694F990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0" y="5558590"/>
            <a:ext cx="12192000" cy="1122725"/>
          </a:xfrm>
          <a:prstGeom prst="rect">
            <a:avLst/>
          </a:prstGeom>
        </p:spPr>
      </p:pic>
      <p:pic>
        <p:nvPicPr>
          <p:cNvPr id="26" name="Gráfico 25">
            <a:extLst>
              <a:ext uri="{FF2B5EF4-FFF2-40B4-BE49-F238E27FC236}">
                <a16:creationId xmlns:a16="http://schemas.microsoft.com/office/drawing/2014/main" id="{319C92C5-5747-3D4A-6E10-266A53B5B58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-716829" y="5045673"/>
            <a:ext cx="2657596" cy="2894579"/>
          </a:xfrm>
          <a:prstGeom prst="rect">
            <a:avLst/>
          </a:prstGeom>
        </p:spPr>
      </p:pic>
      <p:pic>
        <p:nvPicPr>
          <p:cNvPr id="28" name="Gráfico 27">
            <a:extLst>
              <a:ext uri="{FF2B5EF4-FFF2-40B4-BE49-F238E27FC236}">
                <a16:creationId xmlns:a16="http://schemas.microsoft.com/office/drawing/2014/main" id="{C6E0590F-0E3F-6FD8-1424-1CD6CD4F22BF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6200000">
            <a:off x="10393671" y="-941000"/>
            <a:ext cx="2455948" cy="2403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571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12E7A5B-C46B-845E-5E66-6648A4A2BF63}"/>
              </a:ext>
            </a:extLst>
          </p:cNvPr>
          <p:cNvSpPr/>
          <p:nvPr/>
        </p:nvSpPr>
        <p:spPr>
          <a:xfrm>
            <a:off x="0" y="0"/>
            <a:ext cx="12192000" cy="905069"/>
          </a:xfrm>
          <a:prstGeom prst="rect">
            <a:avLst/>
          </a:prstGeom>
          <a:solidFill>
            <a:srgbClr val="0F6A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64AAC151-7C61-BAB8-6243-BCC3FE6BA4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33350" y="6299458"/>
            <a:ext cx="12401550" cy="905069"/>
          </a:xfrm>
          <a:prstGeom prst="rect">
            <a:avLst/>
          </a:prstGeom>
        </p:spPr>
      </p:pic>
      <p:pic>
        <p:nvPicPr>
          <p:cNvPr id="14" name="Gráfico 13">
            <a:extLst>
              <a:ext uri="{FF2B5EF4-FFF2-40B4-BE49-F238E27FC236}">
                <a16:creationId xmlns:a16="http://schemas.microsoft.com/office/drawing/2014/main" id="{2164A0F7-9A0C-44EA-BA97-17C1136449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725275" y="6200678"/>
            <a:ext cx="704850" cy="828675"/>
          </a:xfrm>
          <a:prstGeom prst="rect">
            <a:avLst/>
          </a:prstGeom>
        </p:spPr>
      </p:pic>
      <p:pic>
        <p:nvPicPr>
          <p:cNvPr id="15" name="Gráfico 14">
            <a:extLst>
              <a:ext uri="{FF2B5EF4-FFF2-40B4-BE49-F238E27FC236}">
                <a16:creationId xmlns:a16="http://schemas.microsoft.com/office/drawing/2014/main" id="{18CB8EDB-622E-3C86-901E-990B71A8AE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4441945">
            <a:off x="206926" y="6615015"/>
            <a:ext cx="704850" cy="828675"/>
          </a:xfrm>
          <a:prstGeom prst="rect">
            <a:avLst/>
          </a:prstGeom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9C2D0D02-EA22-99BD-8133-7761A2399A87}"/>
              </a:ext>
            </a:extLst>
          </p:cNvPr>
          <p:cNvSpPr txBox="1"/>
          <p:nvPr/>
        </p:nvSpPr>
        <p:spPr>
          <a:xfrm>
            <a:off x="792989" y="129367"/>
            <a:ext cx="10410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solidFill>
                  <a:schemeClr val="bg1"/>
                </a:solidFill>
              </a:rPr>
              <a:t>Titulo</a:t>
            </a:r>
          </a:p>
        </p:txBody>
      </p:sp>
      <p:pic>
        <p:nvPicPr>
          <p:cNvPr id="20" name="Imagen 19">
            <a:extLst>
              <a:ext uri="{FF2B5EF4-FFF2-40B4-BE49-F238E27FC236}">
                <a16:creationId xmlns:a16="http://schemas.microsoft.com/office/drawing/2014/main" id="{FC529B1C-3FBF-67E3-9D02-1D1688C12C6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8128" y="129366"/>
            <a:ext cx="1776658" cy="646331"/>
          </a:xfrm>
          <a:prstGeom prst="rect">
            <a:avLst/>
          </a:prstGeom>
        </p:spPr>
      </p:pic>
      <p:pic>
        <p:nvPicPr>
          <p:cNvPr id="2" name="Gráfico 1">
            <a:extLst>
              <a:ext uri="{FF2B5EF4-FFF2-40B4-BE49-F238E27FC236}">
                <a16:creationId xmlns:a16="http://schemas.microsoft.com/office/drawing/2014/main" id="{BBF5901F-7B99-7D7A-E698-DCF0C3D679B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484357" y="2718561"/>
            <a:ext cx="1274488" cy="1797700"/>
          </a:xfrm>
          <a:prstGeom prst="rect">
            <a:avLst/>
          </a:prstGeom>
        </p:spPr>
      </p:pic>
      <p:pic>
        <p:nvPicPr>
          <p:cNvPr id="3" name="Gráfico 2">
            <a:extLst>
              <a:ext uri="{FF2B5EF4-FFF2-40B4-BE49-F238E27FC236}">
                <a16:creationId xmlns:a16="http://schemas.microsoft.com/office/drawing/2014/main" id="{09227EA4-37B7-A06D-027E-FF180B3B782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35807" y="65050"/>
            <a:ext cx="552261" cy="778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591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F6AAD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</Words>
  <Application>Microsoft Office PowerPoint</Application>
  <PresentationFormat>Panorámica</PresentationFormat>
  <Paragraphs>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aNDRES Mosqueda</dc:creator>
  <cp:lastModifiedBy>Claudio F. Verna</cp:lastModifiedBy>
  <cp:revision>2</cp:revision>
  <dcterms:created xsi:type="dcterms:W3CDTF">2025-08-18T14:01:46Z</dcterms:created>
  <dcterms:modified xsi:type="dcterms:W3CDTF">2025-08-25T15:51:12Z</dcterms:modified>
</cp:coreProperties>
</file>